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5A2359"/>
    <a:srgbClr val="F0536A"/>
    <a:srgbClr val="F2F2F2"/>
    <a:srgbClr val="000000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9631" autoAdjust="0"/>
  </p:normalViewPr>
  <p:slideViewPr>
    <p:cSldViewPr snapToGrid="0" snapToObjects="1">
      <p:cViewPr>
        <p:scale>
          <a:sx n="236" d="100"/>
          <a:sy n="236" d="100"/>
        </p:scale>
        <p:origin x="-1736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17/02/17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17/02/17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3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39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3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" y="122"/>
            <a:ext cx="9179564" cy="51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863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9DB1F1"/>
      </a:accent1>
      <a:accent2>
        <a:srgbClr val="708DEA"/>
      </a:accent2>
      <a:accent3>
        <a:srgbClr val="1670D4"/>
      </a:accent3>
      <a:accent4>
        <a:srgbClr val="3A23C3"/>
      </a:accent4>
      <a:accent5>
        <a:srgbClr val="2F169A"/>
      </a:accent5>
      <a:accent6>
        <a:srgbClr val="251179"/>
      </a:accent6>
      <a:hlink>
        <a:srgbClr val="0000FF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5506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New Master Slides widescreen</vt:lpstr>
      <vt:lpstr>PowerPoint Presentation</vt:lpstr>
    </vt:vector>
  </TitlesOfParts>
  <Company>Sage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</dc:title>
  <dc:creator>Martha Sedgwick</dc:creator>
  <cp:lastModifiedBy>Stephanie Guyaz</cp:lastModifiedBy>
  <cp:revision>484</cp:revision>
  <dcterms:created xsi:type="dcterms:W3CDTF">2012-11-12T22:03:53Z</dcterms:created>
  <dcterms:modified xsi:type="dcterms:W3CDTF">2017-02-17T12:45:07Z</dcterms:modified>
</cp:coreProperties>
</file>